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8" r:id="rId3"/>
    <p:sldId id="257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9" autoAdjust="0"/>
    <p:restoredTop sz="94660"/>
  </p:normalViewPr>
  <p:slideViewPr>
    <p:cSldViewPr snapToGrid="0">
      <p:cViewPr>
        <p:scale>
          <a:sx n="37" d="100"/>
          <a:sy n="37" d="100"/>
        </p:scale>
        <p:origin x="708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5/12/2018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5/12/2018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5/12/2018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5/12/2018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5/12/2018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5/12/2018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9A1A7-7B5D-4C46-9BA0-543A6ECFEF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1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A0062F-B785-43B9-A73C-638B222977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William Donayre</a:t>
            </a:r>
          </a:p>
        </p:txBody>
      </p:sp>
    </p:spTree>
    <p:extLst>
      <p:ext uri="{BB962C8B-B14F-4D97-AF65-F5344CB8AC3E}">
        <p14:creationId xmlns:p14="http://schemas.microsoft.com/office/powerpoint/2010/main" val="978044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1">
            <a:extLst>
              <a:ext uri="{FF2B5EF4-FFF2-40B4-BE49-F238E27FC236}">
                <a16:creationId xmlns:a16="http://schemas.microsoft.com/office/drawing/2014/main" id="{3033C1FA-44DC-4135-AC8E-99278C317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D2494D-1A91-4EFE-8939-D81B3C0B1B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602" b="1"/>
          <a:stretch/>
        </p:blipFill>
        <p:spPr>
          <a:xfrm>
            <a:off x="9402417" y="768097"/>
            <a:ext cx="2093613" cy="2335127"/>
          </a:xfrm>
          <a:prstGeom prst="rect">
            <a:avLst/>
          </a:prstGeom>
        </p:spPr>
      </p:pic>
      <p:sp>
        <p:nvSpPr>
          <p:cNvPr id="31" name="Rectangle 23">
            <a:extLst>
              <a:ext uri="{FF2B5EF4-FFF2-40B4-BE49-F238E27FC236}">
                <a16:creationId xmlns:a16="http://schemas.microsoft.com/office/drawing/2014/main" id="{8481A727-51BA-47CD-BDF2-F800D0449B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25">
            <a:extLst>
              <a:ext uri="{FF2B5EF4-FFF2-40B4-BE49-F238E27FC236}">
                <a16:creationId xmlns:a16="http://schemas.microsoft.com/office/drawing/2014/main" id="{AF6B7092-FA11-45BD-B50D-DF7999301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E1D58C79-C053-45C6-AB6A-6BE55965B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463" y="4080912"/>
            <a:ext cx="2157385" cy="20089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6E33BF-046D-4E47-BC1E-0EBF029110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" b="5497"/>
          <a:stretch/>
        </p:blipFill>
        <p:spPr>
          <a:xfrm>
            <a:off x="7460907" y="3264090"/>
            <a:ext cx="4027002" cy="28258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DFF246-5C09-43E1-A552-31C35EB70D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035" b="4"/>
          <a:stretch/>
        </p:blipFill>
        <p:spPr>
          <a:xfrm>
            <a:off x="5137461" y="758952"/>
            <a:ext cx="4113439" cy="3161093"/>
          </a:xfrm>
          <a:custGeom>
            <a:avLst/>
            <a:gdLst>
              <a:gd name="connsiteX0" fmla="*/ 0 w 4113439"/>
              <a:gd name="connsiteY0" fmla="*/ 0 h 3161093"/>
              <a:gd name="connsiteX1" fmla="*/ 4113439 w 4113439"/>
              <a:gd name="connsiteY1" fmla="*/ 0 h 3161093"/>
              <a:gd name="connsiteX2" fmla="*/ 4113439 w 4113439"/>
              <a:gd name="connsiteY2" fmla="*/ 2344272 h 3161093"/>
              <a:gd name="connsiteX3" fmla="*/ 2157387 w 4113439"/>
              <a:gd name="connsiteY3" fmla="*/ 2344272 h 3161093"/>
              <a:gd name="connsiteX4" fmla="*/ 2157387 w 4113439"/>
              <a:gd name="connsiteY4" fmla="*/ 3161093 h 3161093"/>
              <a:gd name="connsiteX5" fmla="*/ 0 w 4113439"/>
              <a:gd name="connsiteY5" fmla="*/ 3161093 h 3161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3439" h="3161093">
                <a:moveTo>
                  <a:pt x="0" y="0"/>
                </a:moveTo>
                <a:lnTo>
                  <a:pt x="4113439" y="0"/>
                </a:lnTo>
                <a:lnTo>
                  <a:pt x="4113439" y="2344272"/>
                </a:lnTo>
                <a:lnTo>
                  <a:pt x="2157387" y="2344272"/>
                </a:lnTo>
                <a:lnTo>
                  <a:pt x="2157387" y="3161093"/>
                </a:lnTo>
                <a:lnTo>
                  <a:pt x="0" y="316109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36D342-EBAE-43FD-906E-D37A2BBDB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23837"/>
            <a:ext cx="4016116" cy="1255469"/>
          </a:xfrm>
        </p:spPr>
        <p:txBody>
          <a:bodyPr>
            <a:normAutofit/>
          </a:bodyPr>
          <a:lstStyle/>
          <a:p>
            <a:r>
              <a:rPr lang="en-US" dirty="0"/>
              <a:t>Who are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E9FC8-9534-40A9-B50A-067A6A342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2510395"/>
            <a:ext cx="4016116" cy="3274586"/>
          </a:xfrm>
        </p:spPr>
        <p:txBody>
          <a:bodyPr anchor="t"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Born in New Jersey and spent most of my childhood in Peru</a:t>
            </a:r>
          </a:p>
          <a:p>
            <a:r>
              <a:rPr lang="en-US" sz="1800">
                <a:solidFill>
                  <a:srgbClr val="FFFFFF"/>
                </a:solidFill>
              </a:rPr>
              <a:t>Photography and graphic editing was a big portion of my free time. </a:t>
            </a:r>
          </a:p>
          <a:p>
            <a:r>
              <a:rPr lang="en-US" sz="1800">
                <a:solidFill>
                  <a:srgbClr val="FFFFFF"/>
                </a:solidFill>
              </a:rPr>
              <a:t>I’m now working in Banking as Financial Analyst for about 3 years</a:t>
            </a:r>
          </a:p>
          <a:p>
            <a:r>
              <a:rPr lang="en-US" sz="1800">
                <a:solidFill>
                  <a:srgbClr val="FFFFFF"/>
                </a:solidFill>
              </a:rPr>
              <a:t>Focus has shifted to cycling and traveling midway through this job to get back into fitness and enjoying the outdoors</a:t>
            </a:r>
          </a:p>
          <a:p>
            <a:endParaRPr lang="en-US" sz="1800">
              <a:solidFill>
                <a:srgbClr val="FFFFFF"/>
              </a:solidFill>
            </a:endParaRPr>
          </a:p>
          <a:p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012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EA992460-7FA3-40FE-A958-BCD1981B9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DF57D5B-380D-48E9-8DAD-DD500FE80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125053E-1062-4FE2-974C-546DC769D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65CC8E5-7727-4F29-A17D-114AF339F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08840" y="758952"/>
            <a:ext cx="2079069" cy="2344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4600802-151E-4F13-8C35-8D5CEDFF6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463" y="4080912"/>
            <a:ext cx="2157385" cy="2008992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6BF9DC-402F-4FAA-A082-449B9D9403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41" r="23030"/>
          <a:stretch/>
        </p:blipFill>
        <p:spPr>
          <a:xfrm>
            <a:off x="7460907" y="3264090"/>
            <a:ext cx="3835933" cy="3423390"/>
          </a:xfrm>
          <a:prstGeom prst="rect">
            <a:avLst/>
          </a:prstGeom>
        </p:spPr>
      </p:pic>
      <p:pic>
        <p:nvPicPr>
          <p:cNvPr id="1028" name="Picture 4" descr="Image result for chicken invaders">
            <a:extLst>
              <a:ext uri="{FF2B5EF4-FFF2-40B4-BE49-F238E27FC236}">
                <a16:creationId xmlns:a16="http://schemas.microsoft.com/office/drawing/2014/main" id="{845D4775-1D14-41C5-99B3-7F7CECB49B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9" r="2" b="2"/>
          <a:stretch/>
        </p:blipFill>
        <p:spPr bwMode="auto">
          <a:xfrm>
            <a:off x="5137460" y="170520"/>
            <a:ext cx="3934516" cy="3749523"/>
          </a:xfrm>
          <a:custGeom>
            <a:avLst/>
            <a:gdLst>
              <a:gd name="connsiteX0" fmla="*/ 0 w 4113440"/>
              <a:gd name="connsiteY0" fmla="*/ 0 h 3920044"/>
              <a:gd name="connsiteX1" fmla="*/ 4113440 w 4113440"/>
              <a:gd name="connsiteY1" fmla="*/ 0 h 3920044"/>
              <a:gd name="connsiteX2" fmla="*/ 4113440 w 4113440"/>
              <a:gd name="connsiteY2" fmla="*/ 3103224 h 3920044"/>
              <a:gd name="connsiteX3" fmla="*/ 2157388 w 4113440"/>
              <a:gd name="connsiteY3" fmla="*/ 3103224 h 3920044"/>
              <a:gd name="connsiteX4" fmla="*/ 2157388 w 4113440"/>
              <a:gd name="connsiteY4" fmla="*/ 3920044 h 3920044"/>
              <a:gd name="connsiteX5" fmla="*/ 0 w 4113440"/>
              <a:gd name="connsiteY5" fmla="*/ 3920044 h 392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3440" h="3920044">
                <a:moveTo>
                  <a:pt x="0" y="0"/>
                </a:moveTo>
                <a:lnTo>
                  <a:pt x="4113440" y="0"/>
                </a:lnTo>
                <a:lnTo>
                  <a:pt x="4113440" y="3103224"/>
                </a:lnTo>
                <a:lnTo>
                  <a:pt x="2157388" y="3103224"/>
                </a:lnTo>
                <a:lnTo>
                  <a:pt x="2157388" y="3920044"/>
                </a:lnTo>
                <a:lnTo>
                  <a:pt x="0" y="392004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BBFC81-0FC7-447C-8A5B-4996C8453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23837"/>
            <a:ext cx="4016116" cy="936783"/>
          </a:xfrm>
        </p:spPr>
        <p:txBody>
          <a:bodyPr>
            <a:normAutofit/>
          </a:bodyPr>
          <a:lstStyle/>
          <a:p>
            <a:r>
              <a:rPr lang="en-US"/>
              <a:t>Game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577C0-9597-48DE-98F8-E2561E823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2188421"/>
            <a:ext cx="4016116" cy="327458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400" b="1" u="sng" dirty="0">
                <a:solidFill>
                  <a:srgbClr val="FFFFFF"/>
                </a:solidFill>
              </a:rPr>
              <a:t>Concept</a:t>
            </a:r>
          </a:p>
          <a:p>
            <a:r>
              <a:rPr lang="en-US" sz="1400" dirty="0">
                <a:solidFill>
                  <a:srgbClr val="FFFFFF"/>
                </a:solidFill>
              </a:rPr>
              <a:t>Recreating space invaders with a  twist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Bosses and power up items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Chicken Invaders?</a:t>
            </a:r>
          </a:p>
          <a:p>
            <a:endParaRPr lang="en-US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1400" b="1" u="sng" dirty="0">
                <a:solidFill>
                  <a:srgbClr val="FFFFFF"/>
                </a:solidFill>
              </a:rPr>
              <a:t>Difficulties</a:t>
            </a:r>
          </a:p>
          <a:p>
            <a:r>
              <a:rPr lang="en-US" sz="1400" dirty="0">
                <a:solidFill>
                  <a:srgbClr val="FFFFFF"/>
                </a:solidFill>
              </a:rPr>
              <a:t>Choosing game to focus one based of the time constraint</a:t>
            </a:r>
          </a:p>
          <a:p>
            <a:r>
              <a:rPr lang="en-US" sz="1400" dirty="0">
                <a:solidFill>
                  <a:srgbClr val="FFFFFF"/>
                </a:solidFill>
              </a:rPr>
              <a:t>P5js or Phaser, many gifs/animations don’t work well in P5js</a:t>
            </a:r>
          </a:p>
          <a:p>
            <a:r>
              <a:rPr lang="en-US" sz="1400" dirty="0">
                <a:solidFill>
                  <a:srgbClr val="FFFFFF"/>
                </a:solidFill>
              </a:rPr>
              <a:t>Swarm animations for the monsters</a:t>
            </a:r>
          </a:p>
          <a:p>
            <a:endParaRPr lang="en-US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400" b="1" u="sng" dirty="0">
              <a:solidFill>
                <a:srgbClr val="FFFFFF"/>
              </a:solidFill>
            </a:endParaRPr>
          </a:p>
          <a:p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807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7EE52-BE30-4740-8CBE-F346862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Game</a:t>
            </a:r>
            <a:r>
              <a:rPr lang="en-US" sz="5400" dirty="0"/>
              <a:t>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4CF37-635F-49A4-B994-B74F9DCBA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301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E0B542-9056-479C-B37B-B8206FFCD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4B18AA-97A5-4173-B644-22BC5A182C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570644" y="767419"/>
            <a:ext cx="4579057" cy="3008015"/>
          </a:xfrm>
        </p:spPr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5EF2A8-F9ED-4BD4-9302-19998A5F7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48736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69</TotalTime>
  <Words>113</Words>
  <Application>Microsoft Office PowerPoint</Application>
  <PresentationFormat>Widescreen</PresentationFormat>
  <Paragraphs>19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Corbel</vt:lpstr>
      <vt:lpstr>Wingdings 2</vt:lpstr>
      <vt:lpstr>Frame</vt:lpstr>
      <vt:lpstr>Project 1 </vt:lpstr>
      <vt:lpstr>Who are you?</vt:lpstr>
      <vt:lpstr>Game Concept</vt:lpstr>
      <vt:lpstr>Game 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 </dc:title>
  <dc:creator>William Donayre</dc:creator>
  <cp:lastModifiedBy>William Donayre</cp:lastModifiedBy>
  <cp:revision>7</cp:revision>
  <dcterms:created xsi:type="dcterms:W3CDTF">2018-05-12T14:59:10Z</dcterms:created>
  <dcterms:modified xsi:type="dcterms:W3CDTF">2018-05-12T16:08:28Z</dcterms:modified>
</cp:coreProperties>
</file>